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57" r:id="rId3"/>
    <p:sldId id="257" r:id="rId4"/>
    <p:sldId id="259" r:id="rId5"/>
    <p:sldId id="358" r:id="rId6"/>
    <p:sldId id="359" r:id="rId7"/>
    <p:sldId id="360" r:id="rId8"/>
    <p:sldId id="361" r:id="rId9"/>
    <p:sldId id="362" r:id="rId10"/>
    <p:sldId id="363" r:id="rId11"/>
    <p:sldId id="364" r:id="rId12"/>
    <p:sldId id="328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14" r:id="rId22"/>
    <p:sldId id="330" r:id="rId23"/>
    <p:sldId id="329" r:id="rId24"/>
    <p:sldId id="331" r:id="rId25"/>
    <p:sldId id="332" r:id="rId26"/>
    <p:sldId id="333" r:id="rId27"/>
    <p:sldId id="334" r:id="rId28"/>
    <p:sldId id="325" r:id="rId29"/>
    <p:sldId id="326" r:id="rId30"/>
    <p:sldId id="356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  <p:sldId id="354" r:id="rId51"/>
    <p:sldId id="355" r:id="rId52"/>
    <p:sldId id="377" r:id="rId53"/>
    <p:sldId id="378" r:id="rId54"/>
    <p:sldId id="379" r:id="rId55"/>
    <p:sldId id="380" r:id="rId56"/>
    <p:sldId id="381" r:id="rId57"/>
    <p:sldId id="382" r:id="rId58"/>
    <p:sldId id="383" r:id="rId59"/>
    <p:sldId id="374" r:id="rId60"/>
    <p:sldId id="375" r:id="rId61"/>
    <p:sldId id="376" r:id="rId62"/>
    <p:sldId id="286" r:id="rId63"/>
    <p:sldId id="295" r:id="rId64"/>
    <p:sldId id="304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000"/>
    <a:srgbClr val="00C800"/>
    <a:srgbClr val="76569C"/>
    <a:srgbClr val="33CAFF"/>
    <a:srgbClr val="FF3399"/>
    <a:srgbClr val="00EA00"/>
    <a:srgbClr val="21FF21"/>
    <a:srgbClr val="FFFF4F"/>
    <a:srgbClr val="F5801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50" autoAdjust="0"/>
    <p:restoredTop sz="94687"/>
  </p:normalViewPr>
  <p:slideViewPr>
    <p:cSldViewPr>
      <p:cViewPr>
        <p:scale>
          <a:sx n="105" d="100"/>
          <a:sy n="105" d="100"/>
        </p:scale>
        <p:origin x="520" y="3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D98DC-FFCD-4E4A-ACF2-868F75E1E419}" type="datetimeFigureOut">
              <a:rPr lang="en-US" smtClean="0"/>
              <a:pPr/>
              <a:t>6/8/16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E6534-AA62-4EA0-833C-EE3311C2A6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03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E6534-AA62-4EA0-833C-EE3311C2A6A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00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E6534-AA62-4EA0-833C-EE3311C2A6A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2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E6534-AA62-4EA0-833C-EE3311C2A6AC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60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F092B-7823-403C-8589-8A219F7509C8}" type="datetimeFigureOut">
              <a:rPr lang="en-US" smtClean="0"/>
              <a:pPr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541A-8276-483C-A349-3A8F32EBD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F092B-7823-403C-8589-8A219F7509C8}" type="datetimeFigureOut">
              <a:rPr lang="en-US" smtClean="0"/>
              <a:pPr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541A-8276-483C-A349-3A8F32EBD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F092B-7823-403C-8589-8A219F7509C8}" type="datetimeFigureOut">
              <a:rPr lang="en-US" smtClean="0"/>
              <a:pPr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541A-8276-483C-A349-3A8F32EBD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F092B-7823-403C-8589-8A219F7509C8}" type="datetimeFigureOut">
              <a:rPr lang="en-US" smtClean="0"/>
              <a:pPr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541A-8276-483C-A349-3A8F32EBD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F092B-7823-403C-8589-8A219F7509C8}" type="datetimeFigureOut">
              <a:rPr lang="en-US" smtClean="0"/>
              <a:pPr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541A-8276-483C-A349-3A8F32EBD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F092B-7823-403C-8589-8A219F7509C8}" type="datetimeFigureOut">
              <a:rPr lang="en-US" smtClean="0"/>
              <a:pPr/>
              <a:t>6/8/16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541A-8276-483C-A349-3A8F32EBD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F092B-7823-403C-8589-8A219F7509C8}" type="datetimeFigureOut">
              <a:rPr lang="en-US" smtClean="0"/>
              <a:pPr/>
              <a:t>6/8/16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541A-8276-483C-A349-3A8F32EBD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F092B-7823-403C-8589-8A219F7509C8}" type="datetimeFigureOut">
              <a:rPr lang="en-US" smtClean="0"/>
              <a:pPr/>
              <a:t>6/8/16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541A-8276-483C-A349-3A8F32EBD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F092B-7823-403C-8589-8A219F7509C8}" type="datetimeFigureOut">
              <a:rPr lang="en-US" smtClean="0"/>
              <a:pPr/>
              <a:t>6/8/16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541A-8276-483C-A349-3A8F32EBD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F092B-7823-403C-8589-8A219F7509C8}" type="datetimeFigureOut">
              <a:rPr lang="en-US" smtClean="0"/>
              <a:pPr/>
              <a:t>6/8/16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541A-8276-483C-A349-3A8F32EBD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F092B-7823-403C-8589-8A219F7509C8}" type="datetimeFigureOut">
              <a:rPr lang="en-US" smtClean="0"/>
              <a:pPr/>
              <a:t>6/8/16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541A-8276-483C-A349-3A8F32EBD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F092B-7823-403C-8589-8A219F7509C8}" type="datetimeFigureOut">
              <a:rPr lang="en-US" smtClean="0"/>
              <a:pPr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541A-8276-483C-A349-3A8F32EBD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6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7.pn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7.pn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7.pn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7.pn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7.pn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7.pn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7.pn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1" Type="http://schemas.microsoft.com/office/2007/relationships/hdphoto" Target="../media/hdphoto8.wdp"/><Relationship Id="rId12" Type="http://schemas.openxmlformats.org/officeDocument/2006/relationships/image" Target="../media/image1.jpeg"/><Relationship Id="rId13" Type="http://schemas.openxmlformats.org/officeDocument/2006/relationships/image" Target="../media/image2.emf"/><Relationship Id="rId1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microsoft.com/office/2007/relationships/hdphoto" Target="../media/hdphoto5.wdp"/><Relationship Id="rId6" Type="http://schemas.openxmlformats.org/officeDocument/2006/relationships/image" Target="../media/image11.png"/><Relationship Id="rId7" Type="http://schemas.microsoft.com/office/2007/relationships/hdphoto" Target="../media/hdphoto6.wdp"/><Relationship Id="rId8" Type="http://schemas.openxmlformats.org/officeDocument/2006/relationships/image" Target="../media/image12.png"/><Relationship Id="rId9" Type="http://schemas.microsoft.com/office/2007/relationships/hdphoto" Target="../media/hdphoto7.wdp"/><Relationship Id="rId10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.jpeg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4" Type="http://schemas.openxmlformats.org/officeDocument/2006/relationships/image" Target="../media/image46.png"/><Relationship Id="rId5" Type="http://schemas.openxmlformats.org/officeDocument/2006/relationships/image" Target="../media/image1.jpeg"/><Relationship Id="rId6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47.png"/><Relationship Id="rId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1.jpeg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1.jpeg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1" y="0"/>
            <a:ext cx="500614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913456" y="533400"/>
            <a:ext cx="474360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ملك السما</a:t>
            </a:r>
          </a:p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ملك الأرض</a:t>
            </a:r>
          </a:p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ملك العالم كلّو</a:t>
            </a:r>
          </a:p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ويسوع ملكي</a:t>
            </a:r>
            <a:endParaRPr lang="en-US" sz="54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acen Beirut Lt X3" charset="0"/>
              <a:ea typeface="Hacen Beirut Lt X3" charset="0"/>
            </a:endParaRPr>
          </a:p>
        </p:txBody>
      </p:sp>
      <p:pic>
        <p:nvPicPr>
          <p:cNvPr id="13" name="Picture 12" descr="C:\Documents and Settings\Admin\Desktop\New Folder\powerpoint\miriam\kids-karaoke-clip-art-karaoke-444-650-500-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414" y="1360449"/>
            <a:ext cx="5545873" cy="4752148"/>
          </a:xfrm>
          <a:prstGeom prst="rect">
            <a:avLst/>
          </a:prstGeom>
          <a:noFill/>
        </p:spPr>
      </p:pic>
      <p:pic>
        <p:nvPicPr>
          <p:cNvPr id="8" name="Picture 7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23017"/>
      </p:ext>
    </p:extLst>
  </p:cSld>
  <p:clrMapOvr>
    <a:masterClrMapping/>
  </p:clrMapOvr>
  <p:transition spd="med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04215" y="738514"/>
            <a:ext cx="627956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 س و ع    يسوع</a:t>
            </a:r>
          </a:p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ملك الملوك</a:t>
            </a:r>
          </a:p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ملك العالم كلّو ويسوع ملكي</a:t>
            </a:r>
            <a:endParaRPr lang="en-US" sz="54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acen Beirut Lt X3" charset="0"/>
              <a:ea typeface="Hacen Beirut Lt X3" charset="0"/>
            </a:endParaRPr>
          </a:p>
        </p:txBody>
      </p:sp>
      <p:pic>
        <p:nvPicPr>
          <p:cNvPr id="13" name="Picture 12" descr="C:\Documents and Settings\Admin\Desktop\New Folder\powerpoint\miriam\kids-karaoke-clip-art-karaoke-444-650-500-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414" y="1360449"/>
            <a:ext cx="5545873" cy="4752148"/>
          </a:xfrm>
          <a:prstGeom prst="rect">
            <a:avLst/>
          </a:prstGeom>
          <a:noFill/>
        </p:spPr>
      </p:pic>
      <p:pic>
        <p:nvPicPr>
          <p:cNvPr id="8" name="Picture 7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57997"/>
      </p:ext>
    </p:extLst>
  </p:cSld>
  <p:clrMapOvr>
    <a:masterClrMapping/>
  </p:clrMapOvr>
  <p:transition spd="med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24458" y="153164"/>
            <a:ext cx="817884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15000" dirty="0">
                <a:ln>
                  <a:prstDash val="solid"/>
                </a:ln>
                <a:solidFill>
                  <a:schemeClr val="bg1"/>
                </a:solidFill>
                <a:latin typeface="Hacen Beirut Lt X3" charset="0"/>
                <a:ea typeface="Hacen Beirut Lt X3" charset="0"/>
              </a:rPr>
              <a:t>وسيلة إيضاح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42077" y="2142368"/>
            <a:ext cx="427072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6350" h="635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12000" b="1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شجاعة!</a:t>
            </a:r>
            <a:endParaRPr lang="ar-SA" sz="12000" b="1" dirty="0">
              <a:ln>
                <a:prstDash val="solid"/>
              </a:ln>
              <a:solidFill>
                <a:schemeClr val="accent2">
                  <a:lumMod val="75000"/>
                </a:schemeClr>
              </a:solidFill>
              <a:latin typeface="Hacen Beirut Lt X3" charset="0"/>
              <a:ea typeface="Hacen Beirut Lt X3" charset="0"/>
            </a:endParaRPr>
          </a:p>
        </p:txBody>
      </p:sp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06907" y="0"/>
            <a:ext cx="253146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15000" dirty="0" smtClean="0">
                <a:ln>
                  <a:prstDash val="solid"/>
                </a:ln>
                <a:solidFill>
                  <a:schemeClr val="bg1"/>
                </a:solidFill>
                <a:latin typeface="Hacen Beirut Lt X3" charset="0"/>
                <a:ea typeface="Hacen Beirut Lt X3" charset="0"/>
              </a:rPr>
              <a:t>لعبة</a:t>
            </a:r>
            <a:endParaRPr lang="en-US" sz="15000" dirty="0">
              <a:ln>
                <a:prstDash val="solid"/>
              </a:ln>
              <a:solidFill>
                <a:schemeClr val="bg1"/>
              </a:solidFill>
              <a:latin typeface="Hacen Beirut Lt X3" charset="0"/>
              <a:ea typeface="Hacen Beirut Lt X3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59992" y="1941706"/>
            <a:ext cx="496229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6000" dirty="0">
                <a:ln>
                  <a:prstDash val="solid"/>
                </a:ln>
                <a:solidFill>
                  <a:srgbClr val="FFFF00"/>
                </a:solidFill>
                <a:latin typeface="Hacen Beirut Lt X3" charset="0"/>
                <a:ea typeface="Hacen Beirut Lt X3" charset="0"/>
              </a:rPr>
              <a:t>ابحث عن اسمك</a:t>
            </a:r>
            <a:endParaRPr lang="ar-SA" sz="6000" dirty="0">
              <a:ln>
                <a:prstDash val="solid"/>
              </a:ln>
              <a:solidFill>
                <a:srgbClr val="FFFF00"/>
              </a:solidFill>
              <a:latin typeface="Hacen Beirut Lt X3" charset="0"/>
              <a:ea typeface="Hacen Beirut Lt X3" charset="0"/>
            </a:endParaRPr>
          </a:p>
        </p:txBody>
      </p:sp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pic>
        <p:nvPicPr>
          <p:cNvPr id="2050" name="Picture 2" descr="C:\Documents and Settings\Admin\Desktop\powerpoint\miriam\yTkgqGzGc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143" y1="59632" x2="97143" y2="59632"/>
                        <a14:foregroundMark x1="95714" y1="33865" x2="95714" y2="33865"/>
                        <a14:foregroundMark x1="89429" y1="28834" x2="89429" y2="28834"/>
                        <a14:foregroundMark x1="87429" y1="72515" x2="87429" y2="72515"/>
                        <a14:foregroundMark x1="81000" y1="77178" x2="81000" y2="77178"/>
                        <a14:foregroundMark x1="22857" y1="81472" x2="22857" y2="81472"/>
                        <a14:foregroundMark x1="15000" y1="68589" x2="15000" y2="68589"/>
                        <a14:foregroundMark x1="3429" y1="65767" x2="3429" y2="65767"/>
                        <a14:foregroundMark x1="6286" y1="41963" x2="6286" y2="41963"/>
                        <a14:foregroundMark x1="7857" y1="35337" x2="7857" y2="35337"/>
                        <a14:foregroundMark x1="24286" y1="22699" x2="24286" y2="22699"/>
                        <a14:foregroundMark x1="28286" y1="14479" x2="28286" y2="14479"/>
                        <a14:foregroundMark x1="22857" y1="14969" x2="22857" y2="14969"/>
                        <a14:foregroundMark x1="54286" y1="15706" x2="54286" y2="15706"/>
                        <a14:foregroundMark x1="59143" y1="9325" x2="59143" y2="9325"/>
                        <a14:foregroundMark x1="52857" y1="9571" x2="52857" y2="9571"/>
                        <a14:foregroundMark x1="55143" y1="19755" x2="55143" y2="19755"/>
                        <a14:foregroundMark x1="68143" y1="46258" x2="68143" y2="46258"/>
                        <a14:foregroundMark x1="61857" y1="46871" x2="61857" y2="46871"/>
                        <a14:foregroundMark x1="69000" y1="49080" x2="69000" y2="49080"/>
                        <a14:foregroundMark x1="69714" y1="45399" x2="69714" y2="45399"/>
                        <a14:foregroundMark x1="72857" y1="37669" x2="72857" y2="37669"/>
                        <a14:foregroundMark x1="66857" y1="39387" x2="66857" y2="39387"/>
                        <a14:foregroundMark x1="62857" y1="49325" x2="62857" y2="49325"/>
                        <a14:foregroundMark x1="26429" y1="51166" x2="26429" y2="51166"/>
                        <a14:foregroundMark x1="25571" y1="48712" x2="25571" y2="48712"/>
                        <a14:foregroundMark x1="18429" y1="50184" x2="18429" y2="50184"/>
                        <a14:foregroundMark x1="20571" y1="47853" x2="20571" y2="47853"/>
                        <a14:foregroundMark x1="23286" y1="52638" x2="23286" y2="52638"/>
                        <a14:foregroundMark x1="24143" y1="26626" x2="24143" y2="26626"/>
                        <a14:foregroundMark x1="17143" y1="25153" x2="17143" y2="25153"/>
                        <a14:foregroundMark x1="18429" y1="21595" x2="18429" y2="21595"/>
                        <a14:foregroundMark x1="24857" y1="20736" x2="24857" y2="20736"/>
                        <a14:foregroundMark x1="30000" y1="13252" x2="30000" y2="13252"/>
                        <a14:foregroundMark x1="53143" y1="21840" x2="53143" y2="21840"/>
                        <a14:foregroundMark x1="58000" y1="86994" x2="58000" y2="86994"/>
                        <a14:backgroundMark x1="16143" y1="22454" x2="16143" y2="2245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60065" y="1734535"/>
            <a:ext cx="3962400" cy="46133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6893342"/>
      </p:ext>
    </p:extLst>
  </p:cSld>
  <p:clrMapOvr>
    <a:masterClrMapping/>
  </p:clrMapOvr>
  <p:transition spd="med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533" y1="76307" x2="40533" y2="76307"/>
                        <a14:foregroundMark x1="17867" y1="82718" x2="17867" y2="82718"/>
                        <a14:foregroundMark x1="20467" y1="87038" x2="20467" y2="87038"/>
                        <a14:foregroundMark x1="37733" y1="97073" x2="37533" y2="97422"/>
                        <a14:foregroundMark x1="31200" y1="81603" x2="31200" y2="81603"/>
                        <a14:foregroundMark x1="35867" y1="98049" x2="35867" y2="98049"/>
                        <a14:foregroundMark x1="28200" y1="93519" x2="28200" y2="93519"/>
                        <a14:foregroundMark x1="13733" y1="71986" x2="13733" y2="71986"/>
                        <a14:foregroundMark x1="75067" y1="92962" x2="75067" y2="92962"/>
                        <a14:foregroundMark x1="64400" y1="93171" x2="64400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4841" y="0"/>
            <a:ext cx="7168641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17679" y="1219200"/>
            <a:ext cx="510428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(اتكل على ربّك من كل قلبك</a:t>
            </a:r>
          </a:p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صلّي بيسمع صلاتك</a:t>
            </a:r>
          </a:p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لأنو بحبك)2</a:t>
            </a:r>
            <a:endParaRPr lang="en-US" sz="4400" b="1" dirty="0">
              <a:ln>
                <a:prstDash val="solid"/>
              </a:ln>
              <a:solidFill>
                <a:schemeClr val="accent6">
                  <a:lumMod val="75000"/>
                </a:schemeClr>
              </a:solidFill>
              <a:latin typeface="Hacen Beirut Lt X3" charset="0"/>
              <a:ea typeface="Hacen Beirut Lt X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016979"/>
      </p:ext>
    </p:extLst>
  </p:cSld>
  <p:clrMapOvr>
    <a:masterClrMapping/>
  </p:clrMapOvr>
  <p:transition spd="med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533" y1="76307" x2="40533" y2="76307"/>
                        <a14:foregroundMark x1="17867" y1="82718" x2="17867" y2="82718"/>
                        <a14:foregroundMark x1="20467" y1="87038" x2="20467" y2="87038"/>
                        <a14:foregroundMark x1="37733" y1="97073" x2="37533" y2="97422"/>
                        <a14:foregroundMark x1="31200" y1="81603" x2="31200" y2="81603"/>
                        <a14:foregroundMark x1="35867" y1="98049" x2="35867" y2="98049"/>
                        <a14:foregroundMark x1="28200" y1="93519" x2="28200" y2="93519"/>
                        <a14:foregroundMark x1="13733" y1="71986" x2="13733" y2="71986"/>
                        <a14:foregroundMark x1="75067" y1="92962" x2="75067" y2="92962"/>
                        <a14:foregroundMark x1="64400" y1="93171" x2="64400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4841" y="0"/>
            <a:ext cx="7168641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94372" y="838200"/>
            <a:ext cx="5229577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(لما تكون متضايق بتحس إنك كتير خايف</a:t>
            </a:r>
          </a:p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تذكّر الله حدّك وهو كل شي شايف)2</a:t>
            </a:r>
            <a:endParaRPr lang="en-US" sz="4400" b="1" dirty="0">
              <a:ln>
                <a:prstDash val="solid"/>
              </a:ln>
              <a:solidFill>
                <a:schemeClr val="accent6">
                  <a:lumMod val="75000"/>
                </a:schemeClr>
              </a:solidFill>
              <a:latin typeface="Hacen Beirut Lt X3" charset="0"/>
              <a:ea typeface="Hacen Beirut Lt X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85762"/>
      </p:ext>
    </p:extLst>
  </p:cSld>
  <p:clrMapOvr>
    <a:masterClrMapping/>
  </p:clrMapOvr>
  <p:transition spd="med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533" y1="76307" x2="40533" y2="76307"/>
                        <a14:foregroundMark x1="17867" y1="82718" x2="17867" y2="82718"/>
                        <a14:foregroundMark x1="20467" y1="87038" x2="20467" y2="87038"/>
                        <a14:foregroundMark x1="37733" y1="97073" x2="37533" y2="97422"/>
                        <a14:foregroundMark x1="31200" y1="81603" x2="31200" y2="81603"/>
                        <a14:foregroundMark x1="35867" y1="98049" x2="35867" y2="98049"/>
                        <a14:foregroundMark x1="28200" y1="93519" x2="28200" y2="93519"/>
                        <a14:foregroundMark x1="13733" y1="71986" x2="13733" y2="71986"/>
                        <a14:foregroundMark x1="75067" y1="92962" x2="75067" y2="92962"/>
                        <a14:foregroundMark x1="64400" y1="93171" x2="64400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4841" y="0"/>
            <a:ext cx="7168641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7600" y="990600"/>
            <a:ext cx="493920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(تذكّر إنّو مكتوب </a:t>
            </a:r>
            <a:r>
              <a:rPr lang="en-US" sz="4400" b="1" dirty="0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/>
            </a:r>
            <a:br>
              <a:rPr lang="en-US" sz="4400" b="1" dirty="0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</a:br>
            <a:r>
              <a:rPr lang="ar-LB" sz="4400" b="1" dirty="0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إنّك </a:t>
            </a:r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إنت محبوب)2</a:t>
            </a:r>
          </a:p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دايماً ضل متذكّر وقول</a:t>
            </a:r>
          </a:p>
          <a:p>
            <a:pPr algn="ctr"/>
            <a:endParaRPr lang="en-US" sz="4400" b="1" dirty="0">
              <a:ln>
                <a:prstDash val="solid"/>
              </a:ln>
              <a:solidFill>
                <a:schemeClr val="accent6">
                  <a:lumMod val="75000"/>
                </a:schemeClr>
              </a:solidFill>
              <a:latin typeface="Hacen Beirut Lt X3" charset="0"/>
              <a:ea typeface="Hacen Beirut Lt X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878753"/>
      </p:ext>
    </p:extLst>
  </p:cSld>
  <p:clrMapOvr>
    <a:masterClrMapping/>
  </p:clrMapOvr>
  <p:transition spd="med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533" y1="76307" x2="40533" y2="76307"/>
                        <a14:foregroundMark x1="17867" y1="82718" x2="17867" y2="82718"/>
                        <a14:foregroundMark x1="20467" y1="87038" x2="20467" y2="87038"/>
                        <a14:foregroundMark x1="37733" y1="97073" x2="37533" y2="97422"/>
                        <a14:foregroundMark x1="31200" y1="81603" x2="31200" y2="81603"/>
                        <a14:foregroundMark x1="35867" y1="98049" x2="35867" y2="98049"/>
                        <a14:foregroundMark x1="28200" y1="93519" x2="28200" y2="93519"/>
                        <a14:foregroundMark x1="13733" y1="71986" x2="13733" y2="71986"/>
                        <a14:foregroundMark x1="75067" y1="92962" x2="75067" y2="92962"/>
                        <a14:foregroundMark x1="64400" y1="93171" x2="64400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4841" y="0"/>
            <a:ext cx="7168641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5297" y="1143000"/>
            <a:ext cx="510428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(اتكل على ربّك من كل قلبك</a:t>
            </a:r>
          </a:p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صلّي بيسمع صلاتك</a:t>
            </a:r>
          </a:p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لأنو بحبك)2</a:t>
            </a:r>
            <a:endParaRPr lang="en-US" sz="4400" b="1" dirty="0">
              <a:ln>
                <a:prstDash val="solid"/>
              </a:ln>
              <a:solidFill>
                <a:schemeClr val="accent6">
                  <a:lumMod val="75000"/>
                </a:schemeClr>
              </a:solidFill>
              <a:latin typeface="Hacen Beirut Lt X3" charset="0"/>
              <a:ea typeface="Hacen Beirut Lt X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28531"/>
      </p:ext>
    </p:extLst>
  </p:cSld>
  <p:clrMapOvr>
    <a:masterClrMapping/>
  </p:clrMapOvr>
  <p:transition spd="med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533" y1="76307" x2="40533" y2="76307"/>
                        <a14:foregroundMark x1="17867" y1="82718" x2="17867" y2="82718"/>
                        <a14:foregroundMark x1="20467" y1="87038" x2="20467" y2="87038"/>
                        <a14:foregroundMark x1="37733" y1="97073" x2="37533" y2="97422"/>
                        <a14:foregroundMark x1="31200" y1="81603" x2="31200" y2="81603"/>
                        <a14:foregroundMark x1="35867" y1="98049" x2="35867" y2="98049"/>
                        <a14:foregroundMark x1="28200" y1="93519" x2="28200" y2="93519"/>
                        <a14:foregroundMark x1="13733" y1="71986" x2="13733" y2="71986"/>
                        <a14:foregroundMark x1="75067" y1="92962" x2="75067" y2="92962"/>
                        <a14:foregroundMark x1="64400" y1="93171" x2="64400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4841" y="0"/>
            <a:ext cx="7168641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72750" y="914400"/>
            <a:ext cx="527282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(لما بكون متضايق </a:t>
            </a:r>
            <a:r>
              <a:rPr lang="en-US" sz="4400" b="1" dirty="0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/>
            </a:r>
            <a:br>
              <a:rPr lang="en-US" sz="4400" b="1" dirty="0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</a:br>
            <a:r>
              <a:rPr lang="ar-LB" sz="4400" b="1" dirty="0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بحس </a:t>
            </a:r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إنّي كتير خايف</a:t>
            </a:r>
          </a:p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بعرف الله حدّي وهو كل شي شايف)2</a:t>
            </a:r>
            <a:endParaRPr lang="en-US" sz="4400" b="1" dirty="0">
              <a:ln>
                <a:prstDash val="solid"/>
              </a:ln>
              <a:solidFill>
                <a:schemeClr val="accent6">
                  <a:lumMod val="75000"/>
                </a:schemeClr>
              </a:solidFill>
              <a:latin typeface="Hacen Beirut Lt X3" charset="0"/>
              <a:ea typeface="Hacen Beirut Lt X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378484"/>
      </p:ext>
    </p:extLst>
  </p:cSld>
  <p:clrMapOvr>
    <a:masterClrMapping/>
  </p:clrMapOvr>
  <p:transition spd="med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533" y1="76307" x2="40533" y2="76307"/>
                        <a14:foregroundMark x1="17867" y1="82718" x2="17867" y2="82718"/>
                        <a14:foregroundMark x1="20467" y1="87038" x2="20467" y2="87038"/>
                        <a14:foregroundMark x1="37733" y1="97073" x2="37533" y2="97422"/>
                        <a14:foregroundMark x1="31200" y1="81603" x2="31200" y2="81603"/>
                        <a14:foregroundMark x1="35867" y1="98049" x2="35867" y2="98049"/>
                        <a14:foregroundMark x1="28200" y1="93519" x2="28200" y2="93519"/>
                        <a14:foregroundMark x1="13733" y1="71986" x2="13733" y2="71986"/>
                        <a14:foregroundMark x1="75067" y1="92962" x2="75067" y2="92962"/>
                        <a14:foregroundMark x1="64400" y1="93171" x2="64400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4841" y="0"/>
            <a:ext cx="7168641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62400" y="1066800"/>
            <a:ext cx="43884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(بعرف إنّو مكتوب </a:t>
            </a:r>
            <a:r>
              <a:rPr lang="en-US" sz="4400" b="1" dirty="0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/>
            </a:r>
            <a:br>
              <a:rPr lang="en-US" sz="4400" b="1" dirty="0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</a:br>
            <a:r>
              <a:rPr lang="ar-LB" sz="4400" b="1" dirty="0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إنّي </a:t>
            </a:r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إنا محبوب)2</a:t>
            </a:r>
          </a:p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رح ضل متذكّر وقول</a:t>
            </a:r>
          </a:p>
          <a:p>
            <a:pPr algn="ctr"/>
            <a:endParaRPr lang="en-US" sz="4400" b="1" dirty="0">
              <a:ln>
                <a:prstDash val="solid"/>
              </a:ln>
              <a:solidFill>
                <a:schemeClr val="accent6">
                  <a:lumMod val="75000"/>
                </a:schemeClr>
              </a:solidFill>
              <a:latin typeface="Hacen Beirut Lt X3" charset="0"/>
              <a:ea typeface="Hacen Beirut Lt X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031471"/>
      </p:ext>
    </p:extLst>
  </p:cSld>
  <p:clrMapOvr>
    <a:masterClrMapping/>
  </p:clrMapOvr>
  <p:transition spd="med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569552" y="784447"/>
            <a:ext cx="3371436" cy="101566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bevelT w="127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ar-SA" sz="6000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Arial Hebrew Scholar" charset="-79"/>
                <a:ea typeface="Arial Hebrew Scholar" charset="-79"/>
              </a:rPr>
              <a:t>الدرس </a:t>
            </a:r>
            <a:r>
              <a:rPr lang="ar-SA" sz="6000" dirty="0" smtClean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Arial Hebrew Scholar" charset="-79"/>
                <a:ea typeface="Arial Hebrew Scholar" charset="-79"/>
              </a:rPr>
              <a:t>الثالث</a:t>
            </a:r>
            <a:endParaRPr lang="ar-SA" sz="6000" dirty="0">
              <a:ln/>
              <a:solidFill>
                <a:schemeClr val="accent2">
                  <a:lumMod val="60000"/>
                  <a:lumOff val="40000"/>
                </a:schemeClr>
              </a:solidFill>
              <a:latin typeface="Arial Hebrew Scholar" charset="-79"/>
              <a:ea typeface="Arial Hebrew Scholar" charset="-79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26372" y="1707777"/>
            <a:ext cx="1062884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ar-SA" sz="8800" dirty="0">
                <a:ln/>
                <a:latin typeface="Arial Hebrew Scholar" charset="-79"/>
                <a:ea typeface="Arial Hebrew Scholar" charset="-79"/>
              </a:rPr>
              <a:t>تشجّع، ما تخاف، الله معك.</a:t>
            </a:r>
          </a:p>
        </p:txBody>
      </p:sp>
      <p:pic>
        <p:nvPicPr>
          <p:cNvPr id="1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1226372" y="6113032"/>
            <a:ext cx="107146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098800"/>
      </p:ext>
    </p:extLst>
  </p:cSld>
  <p:clrMapOvr>
    <a:masterClrMapping/>
  </p:clrMapOvr>
  <p:transition spd="med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533" y1="76307" x2="40533" y2="76307"/>
                        <a14:foregroundMark x1="17867" y1="82718" x2="17867" y2="82718"/>
                        <a14:foregroundMark x1="20467" y1="87038" x2="20467" y2="87038"/>
                        <a14:foregroundMark x1="37733" y1="97073" x2="37533" y2="97422"/>
                        <a14:foregroundMark x1="31200" y1="81603" x2="31200" y2="81603"/>
                        <a14:foregroundMark x1="35867" y1="98049" x2="35867" y2="98049"/>
                        <a14:foregroundMark x1="28200" y1="93519" x2="28200" y2="93519"/>
                        <a14:foregroundMark x1="13733" y1="71986" x2="13733" y2="71986"/>
                        <a14:foregroundMark x1="75067" y1="92962" x2="75067" y2="92962"/>
                        <a14:foregroundMark x1="64400" y1="93171" x2="64400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4841" y="0"/>
            <a:ext cx="7168641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22488" y="1143000"/>
            <a:ext cx="523893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(بتكل على ربّي من كل قلبي</a:t>
            </a:r>
          </a:p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بصلّي بيسمع صلاتي</a:t>
            </a:r>
          </a:p>
          <a:p>
            <a:pPr algn="ctr"/>
            <a:r>
              <a:rPr lang="ar-LB" sz="4400" b="1" dirty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Hacen Beirut Lt X3" charset="0"/>
                <a:ea typeface="Hacen Beirut Lt X3" charset="0"/>
              </a:rPr>
              <a:t>لأنو بحبني)2</a:t>
            </a:r>
            <a:endParaRPr lang="en-US" sz="4400" b="1" dirty="0">
              <a:ln>
                <a:prstDash val="solid"/>
              </a:ln>
              <a:solidFill>
                <a:schemeClr val="accent6">
                  <a:lumMod val="75000"/>
                </a:schemeClr>
              </a:solidFill>
              <a:latin typeface="Hacen Beirut Lt X3" charset="0"/>
              <a:ea typeface="Hacen Beirut Lt X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04518"/>
      </p:ext>
    </p:extLst>
  </p:cSld>
  <p:clrMapOvr>
    <a:masterClrMapping/>
  </p:clrMapOvr>
  <p:transition spd="med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99427" y="198662"/>
            <a:ext cx="9166291" cy="36830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lvl="1" algn="r">
              <a:lnSpc>
                <a:spcPts val="14000"/>
              </a:lnSpc>
            </a:pPr>
            <a:r>
              <a:rPr lang="ar-SA" sz="15000" dirty="0">
                <a:ln>
                  <a:prstDash val="solid"/>
                </a:ln>
                <a:solidFill>
                  <a:schemeClr val="bg1"/>
                </a:solidFill>
                <a:latin typeface="Hacen Beirut Lt X3" charset="0"/>
                <a:ea typeface="Hacen Beirut Lt X3" charset="0"/>
              </a:rPr>
              <a:t>خليقة صغيرة </a:t>
            </a:r>
            <a:endParaRPr lang="en-US" sz="15000" dirty="0" smtClean="0">
              <a:ln>
                <a:prstDash val="solid"/>
              </a:ln>
              <a:solidFill>
                <a:schemeClr val="bg1"/>
              </a:solidFill>
              <a:latin typeface="Hacen Beirut Lt X3" charset="0"/>
              <a:ea typeface="Hacen Beirut Lt X3" charset="0"/>
            </a:endParaRPr>
          </a:p>
          <a:p>
            <a:pPr lvl="1" algn="r">
              <a:lnSpc>
                <a:spcPts val="14000"/>
              </a:lnSpc>
            </a:pPr>
            <a:r>
              <a:rPr lang="ar-SA" sz="15000" dirty="0" smtClean="0">
                <a:ln>
                  <a:prstDash val="solid"/>
                </a:ln>
                <a:solidFill>
                  <a:schemeClr val="bg1"/>
                </a:solidFill>
                <a:latin typeface="Hacen Beirut Lt X3" charset="0"/>
                <a:ea typeface="Hacen Beirut Lt X3" charset="0"/>
              </a:rPr>
              <a:t>لكن </a:t>
            </a:r>
            <a:r>
              <a:rPr lang="ar-SA" sz="15000" dirty="0">
                <a:ln>
                  <a:prstDash val="solid"/>
                </a:ln>
                <a:solidFill>
                  <a:schemeClr val="bg1"/>
                </a:solidFill>
                <a:latin typeface="Hacen Beirut Lt X3" charset="0"/>
                <a:ea typeface="Hacen Beirut Lt X3" charset="0"/>
              </a:rPr>
              <a:t>عظيمة</a:t>
            </a:r>
            <a:endParaRPr lang="ar-SA" sz="15000" dirty="0">
              <a:ln>
                <a:prstDash val="solid"/>
              </a:ln>
              <a:solidFill>
                <a:schemeClr val="bg1"/>
              </a:solidFill>
              <a:latin typeface="Hacen Beirut Lt X3" charset="0"/>
              <a:ea typeface="Hacen Beirut Lt X3" charset="0"/>
            </a:endParaRPr>
          </a:p>
        </p:txBody>
      </p:sp>
      <p:pic>
        <p:nvPicPr>
          <p:cNvPr id="2050" name="Picture 2" descr="C:\Documents and Settings\Admin\Desktop\New Folder\powerpoint\miriam\creation-clip-art-1194986877352507457creation_day_6_number_ge_01.svg.h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4419601"/>
            <a:ext cx="838200" cy="1474225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Desktop\New Folder\powerpoint\miriam\creation-clip-art-11949868802025236835creation_day_7_number_ge_01.svg.m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1" y="3886200"/>
            <a:ext cx="853771" cy="1337112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Desktop\New Folder\powerpoint\miriam\creation-clip-art-creation-clip-art-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11494" x2="63333" y2="1149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906000" y="3886200"/>
            <a:ext cx="623406" cy="1447800"/>
          </a:xfrm>
          <a:prstGeom prst="rect">
            <a:avLst/>
          </a:prstGeom>
          <a:noFill/>
        </p:spPr>
      </p:pic>
      <p:pic>
        <p:nvPicPr>
          <p:cNvPr id="2054" name="Picture 6" descr="C:\Documents and Settings\Admin\Desktop\New Folder\powerpoint\miriam\creation-clip-art-4c9Eda5gi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29601" y="4648201"/>
            <a:ext cx="1476375" cy="1476375"/>
          </a:xfrm>
          <a:prstGeom prst="rect">
            <a:avLst/>
          </a:prstGeom>
          <a:noFill/>
        </p:spPr>
      </p:pic>
      <p:pic>
        <p:nvPicPr>
          <p:cNvPr id="2055" name="Picture 7" descr="C:\Documents and Settings\Admin\Desktop\New Folder\powerpoint\miriam\creation-clip-art-creation-clip-art-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48" r="100000">
                        <a14:foregroundMark x1="17536" y1="73563" x2="17536" y2="73563"/>
                        <a14:foregroundMark x1="18957" y1="84770" x2="18957" y2="84770"/>
                        <a14:foregroundMark x1="32227" y1="79885" x2="32227" y2="79885"/>
                        <a14:foregroundMark x1="8531" y1="75287" x2="8531" y2="7528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10401" y="4953000"/>
            <a:ext cx="878899" cy="1447800"/>
          </a:xfrm>
          <a:prstGeom prst="rect">
            <a:avLst/>
          </a:prstGeom>
          <a:noFill/>
        </p:spPr>
      </p:pic>
      <p:pic>
        <p:nvPicPr>
          <p:cNvPr id="2056" name="Picture 8" descr="C:\Documents and Settings\Admin\Desktop\New Folder\powerpoint\miriam\creation-clip-art-day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13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67200" y="4932895"/>
            <a:ext cx="888115" cy="1447800"/>
          </a:xfrm>
          <a:prstGeom prst="rect">
            <a:avLst/>
          </a:prstGeom>
          <a:noFill/>
        </p:spPr>
      </p:pic>
      <p:pic>
        <p:nvPicPr>
          <p:cNvPr id="14" name="Picture 13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pic>
        <p:nvPicPr>
          <p:cNvPr id="2052" name="Picture 4" descr="C:\Documents and Settings\Admin\Desktop\New Folder\powerpoint\miriam\1194986870570683527creation_day_4_number_ge_01.svg.hi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62600" y="5223312"/>
            <a:ext cx="914400" cy="149185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Desktop\New Folder\powerpoint\miriam\eagle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Desktop\New Folder\powerpoint\miriam\eagle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Desktop\New Folder\powerpoint\miriam\eagle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Desktop\New Folder\powerpoint\miriam\Eagle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Desktop\New Folder\powerpoint\miriam\eagle 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Desktop\New Folder\powerpoint\miriam\Eagle_Fishing_by_mercore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Desktop\powerpoint\nTBenL8T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-1"/>
            <a:ext cx="6858000" cy="68580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581400" y="152400"/>
            <a:ext cx="5110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LB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آية من الكتاب المقدس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Desktop\powerpoint\nTBenL8T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04801"/>
            <a:ext cx="3962400" cy="39624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362201" y="3505201"/>
            <a:ext cx="756649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5400" b="1" dirty="0">
                <a:ln>
                  <a:prstDash val="solid"/>
                </a:ln>
                <a:solidFill>
                  <a:srgbClr val="EA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”تشدد وتشجّع.. </a:t>
            </a:r>
          </a:p>
          <a:p>
            <a:pPr algn="ctr"/>
            <a:r>
              <a:rPr lang="ar-LB" sz="5400" b="1" dirty="0">
                <a:ln>
                  <a:prstDash val="solid"/>
                </a:ln>
                <a:solidFill>
                  <a:srgbClr val="EA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لأن الرب إلهك معك حيثما تذهب“</a:t>
            </a:r>
          </a:p>
          <a:p>
            <a:pPr algn="ctr"/>
            <a:r>
              <a:rPr lang="ar-LB" sz="5400" b="1" dirty="0">
                <a:ln>
                  <a:prstDash val="solid"/>
                </a:ln>
                <a:solidFill>
                  <a:srgbClr val="EA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يشوع ٩:١</a:t>
            </a:r>
            <a:endParaRPr lang="en-US" sz="5400" b="1" dirty="0">
              <a:ln>
                <a:prstDash val="solid"/>
              </a:ln>
              <a:solidFill>
                <a:srgbClr val="EA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" name="Picture 3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77000" y="700581"/>
            <a:ext cx="5104109" cy="2678909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>
              <a:lnSpc>
                <a:spcPts val="10000"/>
              </a:lnSpc>
            </a:pPr>
            <a:r>
              <a:rPr lang="ar-SA" sz="10000" spc="30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latin typeface="AXtZouhairBold" charset="0"/>
                <a:ea typeface="AXtZouhairBold" charset="0"/>
              </a:rPr>
              <a:t>مريم الصغيرة </a:t>
            </a:r>
            <a:endParaRPr lang="en-US" sz="10000" spc="300" dirty="0" smtClean="0">
              <a:ln w="11430"/>
              <a:solidFill>
                <a:schemeClr val="accent2">
                  <a:lumMod val="60000"/>
                  <a:lumOff val="40000"/>
                </a:schemeClr>
              </a:solidFill>
              <a:latin typeface="AXtZouhairBold" charset="0"/>
              <a:ea typeface="AXtZouhairBold" charset="0"/>
            </a:endParaRPr>
          </a:p>
          <a:p>
            <a:pPr algn="r">
              <a:lnSpc>
                <a:spcPts val="10000"/>
              </a:lnSpc>
            </a:pPr>
            <a:r>
              <a:rPr lang="ar-SA" sz="10000" spc="300" dirty="0" smtClean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latin typeface="AXtZouhairBold" charset="0"/>
                <a:ea typeface="AXtZouhairBold" charset="0"/>
              </a:rPr>
              <a:t>الشجاعة</a:t>
            </a:r>
            <a:endParaRPr lang="ar-SA" sz="10000" spc="300" dirty="0">
              <a:ln w="11430"/>
              <a:solidFill>
                <a:schemeClr val="accent2">
                  <a:lumMod val="60000"/>
                  <a:lumOff val="40000"/>
                </a:schemeClr>
              </a:solidFill>
              <a:latin typeface="AXtZouhairBold" charset="0"/>
              <a:ea typeface="AXtZouhairBold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54937" y="3379491"/>
            <a:ext cx="34387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sz="4800" dirty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acen Beirut Lt X3" charset="0"/>
                <a:ea typeface="Hacen Beirut Lt X3" charset="0"/>
              </a:rPr>
              <a:t>خروج ٢: ١-١٠</a:t>
            </a:r>
          </a:p>
        </p:txBody>
      </p:sp>
      <p:pic>
        <p:nvPicPr>
          <p:cNvPr id="9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1226372" y="6113032"/>
            <a:ext cx="107146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51" y="508520"/>
            <a:ext cx="3863735" cy="574194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7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943601" y="0"/>
            <a:ext cx="209704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10000" b="1" dirty="0">
                <a:ln>
                  <a:prstDash val="solid"/>
                </a:ln>
                <a:solidFill>
                  <a:srgbClr val="EA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قصّة</a:t>
            </a:r>
            <a:endParaRPr lang="en-US" sz="10000" b="1" dirty="0">
              <a:ln>
                <a:prstDash val="solid"/>
              </a:ln>
              <a:solidFill>
                <a:srgbClr val="EA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6" name="Picture 5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 descr="01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02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03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04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05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06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07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08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09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79209" y="234751"/>
            <a:ext cx="377539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15000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مهرّج</a:t>
            </a:r>
            <a:endParaRPr lang="en-US" sz="15000" dirty="0">
              <a:ln>
                <a:prstDash val="solid"/>
              </a:ln>
              <a:solidFill>
                <a:schemeClr val="bg1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acen Beirut Lt X3" charset="0"/>
              <a:ea typeface="Hacen Beirut Lt X3" charset="0"/>
            </a:endParaRPr>
          </a:p>
        </p:txBody>
      </p:sp>
      <p:pic>
        <p:nvPicPr>
          <p:cNvPr id="2052" name="Picture 4" descr="C:\Documents and Settings\Admin\Desktop\powerpoint\AcbKXgaqi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89" l="324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14189" y="1623698"/>
            <a:ext cx="3428999" cy="4987638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06789" y="2819400"/>
            <a:ext cx="374053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0" h="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ar-SA" sz="6600" b="1" spc="50" dirty="0">
                <a:ln w="11430">
                  <a:noFill/>
                </a:ln>
                <a:solidFill>
                  <a:schemeClr val="bg1"/>
                </a:solidFill>
                <a:latin typeface="Hacen Beirut Lt X3" charset="0"/>
                <a:ea typeface="Hacen Beirut Lt X3" charset="0"/>
              </a:rPr>
              <a:t>لولي</a:t>
            </a:r>
          </a:p>
        </p:txBody>
      </p:sp>
    </p:spTree>
  </p:cSld>
  <p:clrMapOvr>
    <a:masterClrMapping/>
  </p:clrMapOvr>
  <p:transition spd="med"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10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11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12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13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5888"/>
            <a:ext cx="9144000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14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15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16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17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18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19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06907" y="0"/>
            <a:ext cx="253146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15000" dirty="0" smtClean="0">
                <a:ln>
                  <a:prstDash val="solid"/>
                </a:ln>
                <a:solidFill>
                  <a:schemeClr val="bg1"/>
                </a:solidFill>
                <a:latin typeface="Hacen Beirut Lt X3" charset="0"/>
                <a:ea typeface="Hacen Beirut Lt X3" charset="0"/>
              </a:rPr>
              <a:t>لعبة</a:t>
            </a:r>
            <a:endParaRPr lang="en-US" sz="15000" dirty="0">
              <a:ln>
                <a:prstDash val="solid"/>
              </a:ln>
              <a:solidFill>
                <a:schemeClr val="bg1"/>
              </a:solidFill>
              <a:latin typeface="Hacen Beirut Lt X3" charset="0"/>
              <a:ea typeface="Hacen Beirut Lt X3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59992" y="1941706"/>
            <a:ext cx="496229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6000" dirty="0">
                <a:ln>
                  <a:prstDash val="solid"/>
                </a:ln>
                <a:solidFill>
                  <a:srgbClr val="FFFF00"/>
                </a:solidFill>
                <a:latin typeface="Hacen Beirut Lt X3" charset="0"/>
                <a:ea typeface="Hacen Beirut Lt X3" charset="0"/>
              </a:rPr>
              <a:t>بادر واتعرّف</a:t>
            </a:r>
          </a:p>
        </p:txBody>
      </p:sp>
      <p:pic>
        <p:nvPicPr>
          <p:cNvPr id="2" name="Picture 2" descr="C:\Documents and Settings\Admin\Desktop\powerpoint\miriam\vector-happy-children-shaking-their-hands-illustration-5827555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50" l="0" r="99462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24000" y="2860810"/>
            <a:ext cx="4648200" cy="3997191"/>
          </a:xfrm>
          <a:prstGeom prst="rect">
            <a:avLst/>
          </a:prstGeom>
          <a:noFill/>
        </p:spPr>
      </p:pic>
      <p:pic>
        <p:nvPicPr>
          <p:cNvPr id="8" name="Picture 7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3021"/>
      </p:ext>
    </p:extLst>
  </p:cSld>
  <p:clrMapOvr>
    <a:masterClrMapping/>
  </p:clrMapOvr>
  <p:transition spd="med">
    <p:circl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20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21_Baby_Moses_JPEG_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5035429" cy="37765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15000" y="1676400"/>
            <a:ext cx="602784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بحب كل الناس       يسوع </a:t>
            </a:r>
            <a:r>
              <a:rPr lang="ar-SA" sz="2800" b="1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بيحبك</a:t>
            </a:r>
            <a:endParaRPr lang="ar-SA" sz="28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acen Beirut Lt X3" charset="0"/>
              <a:ea typeface="Hacen Beirut Lt X3" charset="0"/>
            </a:endParaRP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بحب كل الناس         هوي حدك</a:t>
            </a: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بحب كل الناس        مش لوحدك</a:t>
            </a: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حدك على طول</a:t>
            </a:r>
          </a:p>
        </p:txBody>
      </p:sp>
    </p:spTree>
    <p:extLst>
      <p:ext uri="{BB962C8B-B14F-4D97-AF65-F5344CB8AC3E}">
        <p14:creationId xmlns:p14="http://schemas.microsoft.com/office/powerpoint/2010/main" val="3198790297"/>
      </p:ext>
    </p:extLst>
  </p:cSld>
  <p:clrMapOvr>
    <a:masterClrMapping/>
  </p:clrMapOvr>
  <p:transition spd="med">
    <p:circl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5035429" cy="377657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925772" y="2343415"/>
            <a:ext cx="60278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2800" b="1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 </a:t>
            </a:r>
            <a:r>
              <a:rPr lang="ar-SA" sz="2800" b="1" dirty="0" err="1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بحبكBABY</a:t>
            </a:r>
            <a:r>
              <a:rPr lang="ar-SA" sz="2800" b="1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  يسوع خلقك</a:t>
            </a:r>
            <a:endParaRPr lang="ar-SA" sz="28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acen Beirut Lt X3" charset="0"/>
              <a:ea typeface="Hacen Beirut Lt X3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67400" y="1828800"/>
            <a:ext cx="60278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 </a:t>
            </a:r>
            <a:r>
              <a:rPr lang="ar-SA" sz="2800" b="1" dirty="0" err="1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بيحبنيBABY</a:t>
            </a:r>
            <a:r>
              <a:rPr lang="ar-SA" sz="2800" b="1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  يسوع </a:t>
            </a:r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خلقني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71258" y="3023825"/>
            <a:ext cx="602784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خلقنا كلنا                 </a:t>
            </a:r>
            <a:r>
              <a:rPr lang="ar-SA" sz="2800" b="1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بحبنا</a:t>
            </a:r>
            <a:endParaRPr lang="ar-SA" sz="28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acen Beirut Lt X3" charset="0"/>
              <a:ea typeface="Hacen Beirut Lt X3" charset="0"/>
            </a:endParaRP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بحبنا على طول</a:t>
            </a:r>
          </a:p>
        </p:txBody>
      </p:sp>
    </p:spTree>
    <p:extLst>
      <p:ext uri="{BB962C8B-B14F-4D97-AF65-F5344CB8AC3E}">
        <p14:creationId xmlns:p14="http://schemas.microsoft.com/office/powerpoint/2010/main" val="3773976472"/>
      </p:ext>
    </p:extLst>
  </p:cSld>
  <p:clrMapOvr>
    <a:masterClrMapping/>
  </p:clrMapOvr>
  <p:transition spd="med">
    <p:circl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5035429" cy="37765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67400" y="1828800"/>
            <a:ext cx="602784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بحب كل الناس       يسوع </a:t>
            </a:r>
            <a:r>
              <a:rPr lang="ar-SA" sz="2800" b="1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بيحبك</a:t>
            </a:r>
            <a:endParaRPr lang="ar-SA" sz="28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acen Beirut Lt X3" charset="0"/>
              <a:ea typeface="Hacen Beirut Lt X3" charset="0"/>
            </a:endParaRP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بحب كل الناس         هوي حدك</a:t>
            </a: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بحب كل الناس        مش لوحدك</a:t>
            </a: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حدك على طول</a:t>
            </a:r>
          </a:p>
        </p:txBody>
      </p:sp>
    </p:spTree>
    <p:extLst>
      <p:ext uri="{BB962C8B-B14F-4D97-AF65-F5344CB8AC3E}">
        <p14:creationId xmlns:p14="http://schemas.microsoft.com/office/powerpoint/2010/main" val="519570599"/>
      </p:ext>
    </p:extLst>
  </p:cSld>
  <p:clrMapOvr>
    <a:masterClrMapping/>
  </p:clrMapOvr>
  <p:transition spd="med">
    <p:circl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5035429" cy="37765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67400" y="1828800"/>
            <a:ext cx="602784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خلقني مميز          أنا مميز</a:t>
            </a: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رح </a:t>
            </a:r>
            <a:r>
              <a:rPr lang="ar-SA" sz="2800" b="1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ضلني</a:t>
            </a:r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 عالي صوتي    أنا </a:t>
            </a:r>
            <a:r>
              <a:rPr lang="ar-SA" sz="2800" b="1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مميز</a:t>
            </a:r>
            <a:endParaRPr lang="ar-SA" sz="28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acen Beirut Lt X3" charset="0"/>
              <a:ea typeface="Hacen Beirut Lt X3" charset="0"/>
            </a:endParaRPr>
          </a:p>
          <a:p>
            <a:pPr algn="ctr"/>
            <a:endParaRPr lang="ar-SA" sz="2800" b="1" dirty="0" smtClean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acen Beirut Lt X3" charset="0"/>
              <a:ea typeface="Hacen Beirut Lt X3" charset="0"/>
            </a:endParaRPr>
          </a:p>
          <a:p>
            <a:pPr algn="ctr"/>
            <a:r>
              <a:rPr lang="ar-SA" sz="2800" b="1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يلا</a:t>
            </a:r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 كلما بصوت عالي       أنا مميز</a:t>
            </a: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بحبني على طول</a:t>
            </a:r>
          </a:p>
          <a:p>
            <a:pPr algn="ctr"/>
            <a:endParaRPr lang="ar-SA" sz="28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acen Beirut Lt X3" charset="0"/>
              <a:ea typeface="Hacen Beirut Lt X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7142"/>
      </p:ext>
    </p:extLst>
  </p:cSld>
  <p:clrMapOvr>
    <a:masterClrMapping/>
  </p:clrMapOvr>
  <p:transition spd="med">
    <p:circl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5035429" cy="37765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67400" y="1828800"/>
            <a:ext cx="602784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بحب كل الناس       يسوع </a:t>
            </a:r>
            <a:r>
              <a:rPr lang="ar-SA" sz="2800" b="1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بيحبك</a:t>
            </a:r>
            <a:endParaRPr lang="ar-SA" sz="28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acen Beirut Lt X3" charset="0"/>
              <a:ea typeface="Hacen Beirut Lt X3" charset="0"/>
            </a:endParaRP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بحب كل الناس         هوي حدك</a:t>
            </a: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بحب كل الناس        مش لوحدك</a:t>
            </a: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حدك على طول</a:t>
            </a:r>
          </a:p>
        </p:txBody>
      </p:sp>
    </p:spTree>
    <p:extLst>
      <p:ext uri="{BB962C8B-B14F-4D97-AF65-F5344CB8AC3E}">
        <p14:creationId xmlns:p14="http://schemas.microsoft.com/office/powerpoint/2010/main" val="3090055405"/>
      </p:ext>
    </p:extLst>
  </p:cSld>
  <p:clrMapOvr>
    <a:masterClrMapping/>
  </p:clrMapOvr>
  <p:transition spd="med">
    <p:circl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5035429" cy="37765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67400" y="1828800"/>
            <a:ext cx="602784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رح </a:t>
            </a:r>
            <a:r>
              <a:rPr lang="ar-SA" sz="2800" b="1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زقّف</a:t>
            </a:r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 </a:t>
            </a:r>
            <a:r>
              <a:rPr lang="ar-SA" sz="2800" b="1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زقفة</a:t>
            </a:r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 بالعالي      أنا مميز</a:t>
            </a: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رح </a:t>
            </a:r>
            <a:r>
              <a:rPr lang="ar-SA" sz="2800" b="1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زقّف</a:t>
            </a:r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 </a:t>
            </a:r>
            <a:r>
              <a:rPr lang="ar-SA" sz="2800" b="1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زقفة</a:t>
            </a:r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 بالواطي     أنا مميز</a:t>
            </a:r>
          </a:p>
          <a:p>
            <a:pPr algn="ctr"/>
            <a:r>
              <a:rPr lang="ar-SA" sz="2800" b="1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يلا</a:t>
            </a:r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 كلنا بصوت عالي        أنا مميز</a:t>
            </a: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رح ضلي حبك يا يسوع</a:t>
            </a:r>
          </a:p>
        </p:txBody>
      </p:sp>
    </p:spTree>
    <p:extLst>
      <p:ext uri="{BB962C8B-B14F-4D97-AF65-F5344CB8AC3E}">
        <p14:creationId xmlns:p14="http://schemas.microsoft.com/office/powerpoint/2010/main" val="1651766415"/>
      </p:ext>
    </p:extLst>
  </p:cSld>
  <p:clrMapOvr>
    <a:masterClrMapping/>
  </p:clrMapOvr>
  <p:transition spd="med">
    <p:circl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5035429" cy="37765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67400" y="1828800"/>
            <a:ext cx="602784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بحب كل الناس       يسوع </a:t>
            </a:r>
            <a:r>
              <a:rPr lang="ar-SA" sz="2800" b="1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بيحبك</a:t>
            </a:r>
            <a:endParaRPr lang="ar-SA" sz="28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acen Beirut Lt X3" charset="0"/>
              <a:ea typeface="Hacen Beirut Lt X3" charset="0"/>
            </a:endParaRP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بحب كل الناس         هوي حدك</a:t>
            </a: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بحب كل الناس        مش لوحدك</a:t>
            </a:r>
          </a:p>
          <a:p>
            <a:pPr algn="ctr"/>
            <a:r>
              <a:rPr lang="ar-SA" sz="28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يسوع حدك على طول</a:t>
            </a:r>
          </a:p>
        </p:txBody>
      </p:sp>
    </p:spTree>
    <p:extLst>
      <p:ext uri="{BB962C8B-B14F-4D97-AF65-F5344CB8AC3E}">
        <p14:creationId xmlns:p14="http://schemas.microsoft.com/office/powerpoint/2010/main" val="553471973"/>
      </p:ext>
    </p:extLst>
  </p:cSld>
  <p:clrMapOvr>
    <a:masterClrMapping/>
  </p:clrMapOvr>
  <p:transition spd="med">
    <p:circl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82341" y="198662"/>
            <a:ext cx="718337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15000" dirty="0">
                <a:ln>
                  <a:prstDash val="solid"/>
                </a:ln>
                <a:solidFill>
                  <a:schemeClr val="bg1"/>
                </a:solidFill>
                <a:latin typeface="Hacen Beirut Lt X3" charset="0"/>
                <a:ea typeface="Hacen Beirut Lt X3" charset="0"/>
              </a:rPr>
              <a:t>بشرى اليوم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5782">
            <a:off x="2667000" y="3591811"/>
            <a:ext cx="3515194" cy="30471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575" y="4038600"/>
            <a:ext cx="2628900" cy="262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614">
            <a:off x="2133600" y="1252466"/>
            <a:ext cx="1759768" cy="1759768"/>
          </a:xfrm>
          <a:prstGeom prst="rect">
            <a:avLst/>
          </a:prstGeom>
        </p:spPr>
      </p:pic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0668"/>
      </p:ext>
    </p:extLst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80639" y="735620"/>
            <a:ext cx="512672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مين هو ملك السما</a:t>
            </a:r>
          </a:p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مين هو ملك الأرض</a:t>
            </a:r>
          </a:p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مين هو ملك العالم كلّو</a:t>
            </a:r>
          </a:p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مين هو ملكي</a:t>
            </a:r>
            <a:endParaRPr lang="en-US" sz="54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acen Beirut Lt X3" charset="0"/>
              <a:ea typeface="Hacen Beirut Lt X3" charset="0"/>
            </a:endParaRPr>
          </a:p>
        </p:txBody>
      </p:sp>
      <p:pic>
        <p:nvPicPr>
          <p:cNvPr id="13" name="Picture 12" descr="C:\Documents and Settings\Admin\Desktop\New Folder\powerpoint\miriam\kids-karaoke-clip-art-karaoke-444-650-500-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414" y="1360449"/>
            <a:ext cx="5545873" cy="4752148"/>
          </a:xfrm>
          <a:prstGeom prst="rect">
            <a:avLst/>
          </a:prstGeom>
          <a:noFill/>
        </p:spPr>
      </p:pic>
      <p:pic>
        <p:nvPicPr>
          <p:cNvPr id="8" name="Picture 7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46052"/>
      </p:ext>
    </p:extLst>
  </p:cSld>
  <p:clrMapOvr>
    <a:masterClrMapping/>
  </p:clrMapOvr>
  <p:transition spd="med">
    <p:circl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87079" y="1807673"/>
            <a:ext cx="361509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15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Beirut Lt X3" charset="0"/>
                <a:ea typeface="Hacen Beirut Lt X3" charset="0"/>
              </a:rPr>
              <a:t>كيف؟</a:t>
            </a:r>
            <a:endParaRPr lang="ar-SA" sz="15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acen Beirut Lt X3" charset="0"/>
              <a:ea typeface="Hacen Beirut Lt X3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4093" y1="76531" x2="44093" y2="76531"/>
                        <a14:foregroundMark x1="45992" y1="90646" x2="45992" y2="90646"/>
                        <a14:foregroundMark x1="39873" y1="93197" x2="39873" y2="93197"/>
                        <a14:foregroundMark x1="43671" y1="89626" x2="43671" y2="89626"/>
                        <a14:foregroundMark x1="37764" y1="90986" x2="37764" y2="90986"/>
                        <a14:foregroundMark x1="40506" y1="81803" x2="40506" y2="81803"/>
                        <a14:foregroundMark x1="24473" y1="72109" x2="24473" y2="72109"/>
                        <a14:foregroundMark x1="2532" y1="13435" x2="2532" y2="13435"/>
                        <a14:foregroundMark x1="22363" y1="80272" x2="22363" y2="80272"/>
                        <a14:foregroundMark x1="17511" y1="79762" x2="17511" y2="79762"/>
                        <a14:foregroundMark x1="34599" y1="87415" x2="34599" y2="87415"/>
                        <a14:foregroundMark x1="33544" y1="79932" x2="33544" y2="79932"/>
                        <a14:foregroundMark x1="13713" y1="69388" x2="13713" y2="69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1240240"/>
            <a:ext cx="451485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70476"/>
      </p:ext>
    </p:extLst>
  </p:cSld>
  <p:clrMapOvr>
    <a:masterClrMapping/>
  </p:clrMapOvr>
  <p:transition spd="med">
    <p:circl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06907" y="0"/>
            <a:ext cx="253146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15000" dirty="0" smtClean="0">
                <a:ln>
                  <a:prstDash val="solid"/>
                </a:ln>
                <a:solidFill>
                  <a:schemeClr val="bg1"/>
                </a:solidFill>
                <a:latin typeface="Hacen Beirut Lt X3" charset="0"/>
                <a:ea typeface="Hacen Beirut Lt X3" charset="0"/>
              </a:rPr>
              <a:t>لعبة</a:t>
            </a:r>
            <a:endParaRPr lang="en-US" sz="15000" dirty="0">
              <a:ln>
                <a:prstDash val="solid"/>
              </a:ln>
              <a:solidFill>
                <a:schemeClr val="bg1"/>
              </a:solidFill>
              <a:latin typeface="Hacen Beirut Lt X3" charset="0"/>
              <a:ea typeface="Hacen Beirut Lt X3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59992" y="1941706"/>
            <a:ext cx="496229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6000" dirty="0">
                <a:ln>
                  <a:prstDash val="solid"/>
                </a:ln>
                <a:solidFill>
                  <a:srgbClr val="FFFF00"/>
                </a:solidFill>
                <a:latin typeface="Hacen Beirut Lt X3" charset="0"/>
                <a:ea typeface="Hacen Beirut Lt X3" charset="0"/>
              </a:rPr>
              <a:t>جمّع ولزّق!!</a:t>
            </a:r>
            <a:endParaRPr lang="ar-SA" sz="6000" dirty="0">
              <a:ln>
                <a:prstDash val="solid"/>
              </a:ln>
              <a:solidFill>
                <a:srgbClr val="FFFF00"/>
              </a:solidFill>
              <a:latin typeface="Hacen Beirut Lt X3" charset="0"/>
              <a:ea typeface="Hacen Beirut Lt X3" charset="0"/>
            </a:endParaRPr>
          </a:p>
        </p:txBody>
      </p:sp>
      <p:pic>
        <p:nvPicPr>
          <p:cNvPr id="2" name="Picture 2" descr="C:\Documents and Settings\Admin\Desktop\powerpoint\miriam\球到配件箱里-1994540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75" l="0" r="100000">
                        <a14:foregroundMark x1="38750" y1="18898" x2="38750" y2="18898"/>
                        <a14:foregroundMark x1="85500" y1="45932" x2="85500" y2="45932"/>
                        <a14:foregroundMark x1="89500" y1="34908" x2="89500" y2="34908"/>
                        <a14:foregroundMark x1="34750" y1="22835" x2="34750" y2="22835"/>
                        <a14:backgroundMark x1="38000" y1="23360" x2="38000" y2="23360"/>
                        <a14:backgroundMark x1="38000" y1="26247" x2="38000" y2="2624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75274" y="2059450"/>
            <a:ext cx="4238278" cy="4038600"/>
          </a:xfrm>
          <a:prstGeom prst="rect">
            <a:avLst/>
          </a:prstGeom>
          <a:noFill/>
        </p:spPr>
      </p:pic>
      <p:pic>
        <p:nvPicPr>
          <p:cNvPr id="8" name="Picture 7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88559"/>
      </p:ext>
    </p:extLst>
  </p:cSld>
  <p:clrMapOvr>
    <a:masterClrMapping/>
  </p:clrMapOvr>
  <p:transition spd="med">
    <p:circl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06907" y="0"/>
            <a:ext cx="253146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15000" dirty="0" smtClean="0">
                <a:ln>
                  <a:prstDash val="solid"/>
                </a:ln>
                <a:solidFill>
                  <a:schemeClr val="bg1"/>
                </a:solidFill>
                <a:latin typeface="Hacen Beirut Lt X3" charset="0"/>
                <a:ea typeface="Hacen Beirut Lt X3" charset="0"/>
              </a:rPr>
              <a:t>لعبة</a:t>
            </a:r>
            <a:endParaRPr lang="en-US" sz="15000" dirty="0">
              <a:ln>
                <a:prstDash val="solid"/>
              </a:ln>
              <a:solidFill>
                <a:schemeClr val="bg1"/>
              </a:solidFill>
              <a:latin typeface="Hacen Beirut Lt X3" charset="0"/>
              <a:ea typeface="Hacen Beirut Lt X3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59992" y="1941706"/>
            <a:ext cx="496229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6000" dirty="0">
                <a:ln>
                  <a:prstDash val="solid"/>
                </a:ln>
                <a:solidFill>
                  <a:srgbClr val="FFFF00"/>
                </a:solidFill>
                <a:latin typeface="Hacen Beirut Lt X3" charset="0"/>
                <a:ea typeface="Hacen Beirut Lt X3" charset="0"/>
              </a:rPr>
              <a:t>ابحث عن </a:t>
            </a:r>
          </a:p>
          <a:p>
            <a:pPr algn="r"/>
            <a:r>
              <a:rPr lang="ar-SA" sz="6000" dirty="0">
                <a:ln>
                  <a:prstDash val="solid"/>
                </a:ln>
                <a:solidFill>
                  <a:srgbClr val="FFFF00"/>
                </a:solidFill>
                <a:latin typeface="Hacen Beirut Lt X3" charset="0"/>
                <a:ea typeface="Hacen Beirut Lt X3" charset="0"/>
              </a:rPr>
              <a:t>الكنز!!</a:t>
            </a:r>
            <a:endParaRPr lang="ar-SA" sz="6000" dirty="0">
              <a:ln>
                <a:prstDash val="solid"/>
              </a:ln>
              <a:solidFill>
                <a:srgbClr val="FFFF00"/>
              </a:solidFill>
              <a:latin typeface="Hacen Beirut Lt X3" charset="0"/>
              <a:ea typeface="Hacen Beirut Lt X3" charset="0"/>
            </a:endParaRPr>
          </a:p>
        </p:txBody>
      </p:sp>
      <p:pic>
        <p:nvPicPr>
          <p:cNvPr id="3074" name="Picture 2" descr="C:\Documents and Settings\Admin\Desktop\powerpoint\miriam\Bucket_Filli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375">
                        <a14:foregroundMark x1="38750" y1="47756" x2="38750" y2="47756"/>
                        <a14:foregroundMark x1="34063" y1="41987" x2="34063" y2="41987"/>
                        <a14:foregroundMark x1="42813" y1="36218" x2="42813" y2="36218"/>
                        <a14:foregroundMark x1="40313" y1="23077" x2="40313" y2="23077"/>
                        <a14:foregroundMark x1="41875" y1="17628" x2="41875" y2="17628"/>
                        <a14:foregroundMark x1="48750" y1="16026" x2="48750" y2="16026"/>
                        <a14:foregroundMark x1="54375" y1="9615" x2="54375" y2="9615"/>
                        <a14:foregroundMark x1="58125" y1="5128" x2="58125" y2="5128"/>
                        <a14:foregroundMark x1="58750" y1="10897" x2="58750" y2="10897"/>
                        <a14:foregroundMark x1="57500" y1="15705" x2="57500" y2="15705"/>
                        <a14:foregroundMark x1="82188" y1="14423" x2="82188" y2="14423"/>
                        <a14:foregroundMark x1="70313" y1="21154" x2="70313" y2="21154"/>
                        <a14:foregroundMark x1="68438" y1="30128" x2="68438" y2="30128"/>
                        <a14:foregroundMark x1="82813" y1="29167" x2="82813" y2="29167"/>
                        <a14:foregroundMark x1="74063" y1="37500" x2="74063" y2="37500"/>
                        <a14:foregroundMark x1="85313" y1="42628" x2="85313" y2="42628"/>
                        <a14:foregroundMark x1="78125" y1="54487" x2="78125" y2="54487"/>
                        <a14:foregroundMark x1="87500" y1="50641" x2="87500" y2="50641"/>
                        <a14:foregroundMark x1="83438" y1="57692" x2="83438" y2="57692"/>
                        <a14:foregroundMark x1="80313" y1="78846" x2="80313" y2="78846"/>
                        <a14:foregroundMark x1="62187" y1="88782" x2="62187" y2="88782"/>
                        <a14:foregroundMark x1="12500" y1="20192" x2="12500" y2="20192"/>
                        <a14:foregroundMark x1="35625" y1="45192" x2="35625" y2="45192"/>
                        <a14:foregroundMark x1="35313" y1="50000" x2="35313" y2="50000"/>
                        <a14:foregroundMark x1="28750" y1="42308" x2="28750" y2="42308"/>
                        <a14:foregroundMark x1="25000" y1="47436" x2="25000" y2="47436"/>
                        <a14:foregroundMark x1="20000" y1="49679" x2="20000" y2="49679"/>
                        <a14:foregroundMark x1="10000" y1="54487" x2="10000" y2="54487"/>
                        <a14:foregroundMark x1="22500" y1="39744" x2="22500" y2="39744"/>
                        <a14:foregroundMark x1="30000" y1="36538" x2="30000" y2="36538"/>
                        <a14:foregroundMark x1="32813" y1="33333" x2="32813" y2="33333"/>
                        <a14:foregroundMark x1="50625" y1="22436" x2="50625" y2="22436"/>
                        <a14:foregroundMark x1="64375" y1="40385" x2="64375" y2="40385"/>
                        <a14:foregroundMark x1="61250" y1="41346" x2="61250" y2="41346"/>
                        <a14:foregroundMark x1="70000" y1="46154" x2="70000" y2="46154"/>
                        <a14:foregroundMark x1="80313" y1="46154" x2="80313" y2="46154"/>
                        <a14:foregroundMark x1="69063" y1="78526" x2="69063" y2="78526"/>
                        <a14:foregroundMark x1="44688" y1="90064" x2="44688" y2="90064"/>
                        <a14:foregroundMark x1="51875" y1="46474" x2="51875" y2="46474"/>
                        <a14:foregroundMark x1="51563" y1="39744" x2="51563" y2="39744"/>
                        <a14:foregroundMark x1="57500" y1="36538" x2="57500" y2="36538"/>
                        <a14:foregroundMark x1="67188" y1="13782" x2="67188" y2="13782"/>
                        <a14:foregroundMark x1="69375" y1="18590" x2="69375" y2="18590"/>
                        <a14:foregroundMark x1="68750" y1="14744" x2="68750" y2="14744"/>
                        <a14:foregroundMark x1="64688" y1="23718" x2="64688" y2="23718"/>
                        <a14:foregroundMark x1="78125" y1="24359" x2="78125" y2="24359"/>
                        <a14:foregroundMark x1="75625" y1="30128" x2="75625" y2="30128"/>
                        <a14:foregroundMark x1="56250" y1="26923" x2="56250" y2="26923"/>
                        <a14:foregroundMark x1="50938" y1="31090" x2="50938" y2="31090"/>
                        <a14:foregroundMark x1="58750" y1="21795" x2="58750" y2="21795"/>
                        <a14:foregroundMark x1="43125" y1="30128" x2="43125" y2="30128"/>
                        <a14:foregroundMark x1="38750" y1="37821" x2="38750" y2="37821"/>
                        <a14:foregroundMark x1="45938" y1="45192" x2="45938" y2="45192"/>
                        <a14:foregroundMark x1="43438" y1="46795" x2="43438" y2="46795"/>
                        <a14:foregroundMark x1="36250" y1="40705" x2="36250" y2="40705"/>
                        <a14:foregroundMark x1="40313" y1="44231" x2="40313" y2="44231"/>
                        <a14:foregroundMark x1="34063" y1="53526" x2="34063" y2="53526"/>
                        <a14:foregroundMark x1="35938" y1="47436" x2="35938" y2="47436"/>
                        <a14:foregroundMark x1="55937" y1="48397" x2="55937" y2="48397"/>
                        <a14:foregroundMark x1="73125" y1="58333" x2="73125" y2="58333"/>
                        <a14:foregroundMark x1="74063" y1="62821" x2="74063" y2="62821"/>
                        <a14:foregroundMark x1="78438" y1="63782" x2="78438" y2="63782"/>
                        <a14:foregroundMark x1="85000" y1="55769" x2="85000" y2="5576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48945" y="1872798"/>
            <a:ext cx="4697412" cy="4579977"/>
          </a:xfrm>
          <a:prstGeom prst="rect">
            <a:avLst/>
          </a:prstGeom>
          <a:noFill/>
        </p:spPr>
      </p:pic>
      <p:pic>
        <p:nvPicPr>
          <p:cNvPr id="6" name="Picture 5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5240" y="0"/>
            <a:ext cx="12192000" cy="51895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86249" y="132908"/>
            <a:ext cx="845616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15000">
                <a:ln>
                  <a:prstDash val="solid"/>
                </a:ln>
                <a:solidFill>
                  <a:schemeClr val="bg1"/>
                </a:solidFill>
                <a:latin typeface="Hacen Beirut Lt X3" charset="0"/>
                <a:ea typeface="Hacen Beirut Lt X3" charset="0"/>
              </a:rPr>
              <a:t>لعبة المراجعة</a:t>
            </a:r>
            <a:endParaRPr lang="ar-SA" sz="15000" dirty="0">
              <a:ln>
                <a:prstDash val="solid"/>
              </a:ln>
              <a:solidFill>
                <a:schemeClr val="bg1"/>
              </a:solidFill>
              <a:latin typeface="Hacen Beirut Lt X3" charset="0"/>
              <a:ea typeface="Hacen Beirut Lt X3" charset="0"/>
            </a:endParaRPr>
          </a:p>
        </p:txBody>
      </p:sp>
      <p:pic>
        <p:nvPicPr>
          <p:cNvPr id="5" name="Picture 4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1" y="0"/>
            <a:ext cx="500614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Documents and Settings\Admin\Desktop\New Folder\powerpoint\miriam\kids-karaoke-clip-art-karaoke-444-650-500-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414" y="1360449"/>
            <a:ext cx="5545873" cy="475214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599026" y="838200"/>
            <a:ext cx="508994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4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Hebrew Scholar" charset="-79"/>
                <a:ea typeface="Arial Hebrew Scholar" charset="-79"/>
              </a:rPr>
              <a:t>ي س و ع    يسوع</a:t>
            </a:r>
          </a:p>
          <a:p>
            <a:pPr algn="ctr"/>
            <a:r>
              <a:rPr lang="ar-LB" sz="4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Hebrew Scholar" charset="-79"/>
                <a:ea typeface="Arial Hebrew Scholar" charset="-79"/>
              </a:rPr>
              <a:t>هو ملك الملوك</a:t>
            </a:r>
          </a:p>
          <a:p>
            <a:pPr algn="ctr"/>
            <a:r>
              <a:rPr lang="ar-LB" sz="4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Hebrew Scholar" charset="-79"/>
                <a:ea typeface="Arial Hebrew Scholar" charset="-79"/>
              </a:rPr>
              <a:t>هو ملك العالم كلّو وهو ملكي</a:t>
            </a:r>
            <a:endParaRPr lang="en-US" sz="44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Hebrew Scholar" charset="-79"/>
              <a:ea typeface="Arial Hebrew Scholar" charset="-79"/>
            </a:endParaRPr>
          </a:p>
        </p:txBody>
      </p:sp>
      <p:pic>
        <p:nvPicPr>
          <p:cNvPr id="8" name="Picture 7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79320"/>
      </p:ext>
    </p:extLst>
  </p:cSld>
  <p:clrMapOvr>
    <a:masterClrMapping/>
  </p:clrMapOvr>
  <p:transition spd="med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80638" y="838200"/>
            <a:ext cx="512672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مين هو ملك السما</a:t>
            </a:r>
          </a:p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مين هو ملك الأرض</a:t>
            </a:r>
          </a:p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مين هو ملك العالم كلّو</a:t>
            </a:r>
          </a:p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مين هو ملكي</a:t>
            </a:r>
            <a:endParaRPr lang="en-US" sz="54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acen Beirut Lt X3" charset="0"/>
              <a:ea typeface="Hacen Beirut Lt X3" charset="0"/>
            </a:endParaRPr>
          </a:p>
        </p:txBody>
      </p:sp>
      <p:pic>
        <p:nvPicPr>
          <p:cNvPr id="13" name="Picture 12" descr="C:\Documents and Settings\Admin\Desktop\New Folder\powerpoint\miriam\kids-karaoke-clip-art-karaoke-444-650-500-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414" y="1360449"/>
            <a:ext cx="5545873" cy="4752148"/>
          </a:xfrm>
          <a:prstGeom prst="rect">
            <a:avLst/>
          </a:prstGeom>
          <a:noFill/>
        </p:spPr>
      </p:pic>
      <p:pic>
        <p:nvPicPr>
          <p:cNvPr id="8" name="Picture 7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12350"/>
      </p:ext>
    </p:extLst>
  </p:cSld>
  <p:clrMapOvr>
    <a:masterClrMapping/>
  </p:clrMapOvr>
  <p:transition spd="med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Documents and Settings\Admin\Desktop\New Folder\powerpoint\miriam\kids-karaoke-clip-art-karaoke-444-650-500-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414" y="1360449"/>
            <a:ext cx="5545873" cy="475214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705600" y="685800"/>
            <a:ext cx="503724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ي س و ع    يسوع</a:t>
            </a:r>
          </a:p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هو ملك الملوك</a:t>
            </a:r>
          </a:p>
          <a:p>
            <a:pPr algn="ctr"/>
            <a:r>
              <a:rPr lang="ar-LB" sz="5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Hacen Beirut Lt X3" charset="0"/>
                <a:ea typeface="Hacen Beirut Lt X3" charset="0"/>
              </a:rPr>
              <a:t>هو ملك العالم كلّو وهو ملكي</a:t>
            </a:r>
            <a:endParaRPr lang="en-US" sz="54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Hacen Beirut Lt X3" charset="0"/>
              <a:ea typeface="Hacen Beirut Lt X3" charset="0"/>
            </a:endParaRPr>
          </a:p>
        </p:txBody>
      </p:sp>
      <p:pic>
        <p:nvPicPr>
          <p:cNvPr id="8" name="Picture 7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226372" y="6317429"/>
            <a:ext cx="7612828" cy="30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585566" y="6163389"/>
            <a:ext cx="27971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مريم </a:t>
            </a:r>
            <a:r>
              <a:rPr lang="ar-SA" b="1" spc="15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الصغيرة</a:t>
            </a:r>
            <a:r>
              <a:rPr lang="ar-SA" b="1" spc="15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الشجاعة</a:t>
            </a:r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ar-SA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endParaRPr lang="ar-SA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54" y="5687574"/>
            <a:ext cx="640348" cy="9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77557"/>
      </p:ext>
    </p:extLst>
  </p:cSld>
  <p:clrMapOvr>
    <a:masterClrMapping/>
  </p:clrMapOvr>
  <p:transition spd="med"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526</Words>
  <Application>Microsoft Macintosh PowerPoint</Application>
  <PresentationFormat>Widescreen</PresentationFormat>
  <Paragraphs>151</Paragraphs>
  <Slides>64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 Hebrew Scholar</vt:lpstr>
      <vt:lpstr>AXtZouhairBold</vt:lpstr>
      <vt:lpstr>Calibri</vt:lpstr>
      <vt:lpstr>Hacen Beirut Lt X3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Microsoft Office User</cp:lastModifiedBy>
  <cp:revision>150</cp:revision>
  <dcterms:created xsi:type="dcterms:W3CDTF">2016-02-22T11:18:44Z</dcterms:created>
  <dcterms:modified xsi:type="dcterms:W3CDTF">2016-06-08T15:06:25Z</dcterms:modified>
</cp:coreProperties>
</file>